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70" r:id="rId3"/>
    <p:sldId id="258" r:id="rId4"/>
    <p:sldId id="269" r:id="rId5"/>
    <p:sldId id="271" r:id="rId6"/>
    <p:sldId id="272" r:id="rId7"/>
    <p:sldId id="260" r:id="rId8"/>
    <p:sldId id="261" r:id="rId9"/>
    <p:sldId id="262" r:id="rId10"/>
    <p:sldId id="263" r:id="rId11"/>
    <p:sldId id="273" r:id="rId12"/>
    <p:sldId id="264" r:id="rId13"/>
    <p:sldId id="265" r:id="rId14"/>
    <p:sldId id="276" r:id="rId15"/>
    <p:sldId id="275" r:id="rId16"/>
    <p:sldId id="274" r:id="rId17"/>
    <p:sldId id="277" r:id="rId18"/>
    <p:sldId id="278" r:id="rId19"/>
    <p:sldId id="279" r:id="rId20"/>
    <p:sldId id="280" r:id="rId21"/>
    <p:sldId id="281" r:id="rId22"/>
    <p:sldId id="282" r:id="rId23"/>
    <p:sldId id="289" r:id="rId24"/>
    <p:sldId id="290" r:id="rId25"/>
    <p:sldId id="291" r:id="rId26"/>
    <p:sldId id="292" r:id="rId27"/>
    <p:sldId id="293" r:id="rId28"/>
    <p:sldId id="28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284" r:id="rId39"/>
    <p:sldId id="303" r:id="rId40"/>
    <p:sldId id="304" r:id="rId41"/>
    <p:sldId id="285" r:id="rId42"/>
    <p:sldId id="306" r:id="rId43"/>
    <p:sldId id="286" r:id="rId44"/>
    <p:sldId id="308" r:id="rId45"/>
    <p:sldId id="309" r:id="rId46"/>
    <p:sldId id="310" r:id="rId47"/>
    <p:sldId id="311" r:id="rId48"/>
    <p:sldId id="307" r:id="rId49"/>
    <p:sldId id="287" r:id="rId50"/>
    <p:sldId id="313" r:id="rId51"/>
    <p:sldId id="288" r:id="rId52"/>
    <p:sldId id="312" r:id="rId53"/>
  </p:sldIdLst>
  <p:sldSz cx="12192000" cy="6858000"/>
  <p:notesSz cx="6858000" cy="9144000"/>
  <p:defaultTextStyle>
    <a:defPPr>
      <a:defRPr lang="en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7442-91A5-8900-A50C-D5AAD2822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48EA70-F9DE-32EB-F0DE-DA311960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CA9F7-26AB-78A9-B14E-15158706B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AF81C-1EF6-0023-C25E-232EB35C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9A6F3-0A3F-6B42-54DF-52648597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9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348FD-E9AD-A61C-C8AA-0749447C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03871-0910-C03E-E03A-200CDC75F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00E99-86C4-DD84-9C63-ADF0D2A5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6B89-6721-A957-7D22-15F4E235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90CEF-C72F-1ACD-AEE5-4531E2C9C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2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9005B-99FF-BC65-5883-5B827F168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0FA16-0A2F-6993-EBA0-1B922D2AE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15A6E-7C33-7B7F-DF31-3E7F53CF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39FED-C0A0-F31C-77CC-EC5AB070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054AE-3E1E-AC65-D76A-285AAD3A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0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03D8-60FB-F463-F8B2-8BBDE01E4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45237-4100-AB75-FE78-A751876C3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ECDFE-712E-BD37-0978-D16332D0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166E-533E-A71F-851A-84AABEA51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DC676-3435-9012-9D2D-0B6AF8B5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1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6A2F1-FFAB-DEB8-29B6-C15CC6068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029CE-3020-6E04-EAE3-BA452CCAD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7BE1B-732A-30D2-F8A9-E747D3357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F0FE9-57D4-D9C6-9450-48CA5759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258FD-E808-63BB-5E86-617EBB9F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05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3B821-C16B-1DDC-39D2-004C7AC9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E1534-856E-47F2-D0B4-F9E32489E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B6426-B7CC-6A2D-D1DC-9D16B3FB0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4104A-1011-DA67-B0C7-72F72338B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CDC1C-8115-6BE9-64A2-47030E192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C1FFB-1626-0735-D86D-73A1F8A1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5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09DF-D195-C929-38E0-79DAB41B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14241-4AFE-C0A2-2C5A-8DA1A69F8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0032C-5D8F-AB62-E2F3-CB58BCD90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7FDC6-9FA8-0031-F50A-7332B14BA1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6014C-0C14-ADE2-6220-A85B7069E5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F97151-DD8F-D373-814E-22E6F01A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9D113F-78D2-CC2E-979D-36E3320CC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44BBD-17FF-F792-D83C-2FB7535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4A43-C1D9-24E9-028F-76599AC0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5C2F7-96FD-5183-E167-E69F7F38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6F2F2-28BC-F90C-1919-E298C979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DE0F5-CFBF-F9F0-A1E3-B18C9CC5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0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B717E-D07A-6840-6826-7D99F283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2FB6FB-F16E-7C4F-C730-B75A6BBC3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BB133-36EF-160F-1C81-9FA176FC3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70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E4B95-6177-09A2-2E73-1DD45769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22F15-54A9-3A0A-C15C-A38F82AB7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1C6B92-B4A6-B86B-DD27-F839F5217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92C2F-5494-00B5-EA6B-8C41F76B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BE349-5AEB-6B2F-EE8A-D882AF36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C19D6-A5ED-48D2-1DDA-CF3F9C1EB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5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D88E-D5A6-0591-956A-68D56314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1A031-DC4B-1EC3-3C2A-BFE8A8599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7595A-E0DD-F835-6F66-C12BA3331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36937-7789-ADD1-C370-E095492E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DD380-30BA-16F2-2DBA-65041A9A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46E7A-4CD3-CB90-4042-E05776C90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42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EFC99-EEC3-89AB-21AA-BE5B778D6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05888-7D38-4026-D0E7-F6FEE7FC9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90709-B78F-31F7-7D6A-3ED05B0CE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1700-0C2E-3495-6BD3-FDFDCD25B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048FC-DFE9-836D-325F-30049F655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9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73304-DDAE-923E-CF50-D331D04B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5" r="15860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093F23-AFC1-94D9-23E0-06A61595F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Module 5</a:t>
            </a:r>
            <a:endParaRPr lang="en-LV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9CE4A-C65A-77F1-647C-E58B13A51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Monitoring and Logging</a:t>
            </a:r>
            <a:endParaRPr lang="en-LV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687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F98DB-329D-A1CA-D336-73FA59DEF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49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Browse the Pet Store Website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59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18DF3-197E-B70A-60CC-FC1B8B6E4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3" b="70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87739-78BB-AF55-9748-3D563586E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1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9F5B5-8B96-5A36-78B6-85DE0497B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60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0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Application Insights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2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0007DC-1310-DAB3-B178-0C5539320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5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C8744-97C1-FE8C-C78E-F6597BA6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47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19912-2FE9-4045-EBE4-C227AF8DA1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03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CF1B7-F1D5-07FA-CEA2-FFBFC5535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5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an Instance of Application Insights</a:t>
            </a:r>
            <a:endParaRPr lang="en-US" sz="5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3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 Changes in the Code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06D864-C893-1F3E-B037-C25A4C309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61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5CE94AC-1BB6-295E-DA3A-233D9006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1143002" y="643466"/>
            <a:ext cx="99059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31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C0D345-637E-4BA1-0082-4EE71656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1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2786CC-DC17-0DBF-94A4-107BF2E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57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6CD671-545A-4BC2-FFAF-0C870F7E9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91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7AFD5-DD22-3981-6155-CD0A5CDE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21" y="0"/>
            <a:ext cx="17250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E57EDF-0684-2FC9-C240-E318DED7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61" y="0"/>
            <a:ext cx="3688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3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C234AB-9156-29C2-4258-5C90C5029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" b="1805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86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Examine Logs and Custom Events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9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B356A2-41E3-49A6-E672-323E70DF4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4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2E7669A-57E8-F76D-9001-C651A5E373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6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7F7517-BB59-854D-65CA-82F793410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978B1-0AD1-318E-35B4-97CE0B55B4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73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BC9663-B935-A5AE-070B-E9F1E0239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90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A95F8-63FA-0BBE-10F7-01EC8D5B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63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45FDE-7325-5E5C-1579-B608A626F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CC03CA-9556-C938-4D01-F2996BB5D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5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02C4A-0DCA-6E9E-6C80-A2CA23EA8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65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872A2D8-019F-2C06-5C0D-A6FD0CF57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3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Kusto Query to Filter Logs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042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5C5E38-5975-8B5C-D888-EF6242753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9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Enable Connection to Application Insights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33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0597C-C5FB-E139-A98E-C4B94A51B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6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Introduce an Error in the Code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21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AC100D-B114-D94B-B01B-6BC037B83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1143002" y="643466"/>
            <a:ext cx="99059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0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Redeploy Service and Check Logs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68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AAEF0C-59B0-DF0C-A894-8193F60A5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1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EBB87E-3DDD-04E4-C199-68DEE44A9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BAD783-9975-EAFB-0C34-9B6265649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98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DDA52-C72A-1A21-355E-765EBF3D7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05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29999-0A83-1B5E-831A-BB2F5122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79" y="643466"/>
            <a:ext cx="781904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90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Kusto Query to Count Exceptions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38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A9C09-5AF6-6DA3-719C-847132F25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8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DFB91-E7D2-2CA6-72C2-F6482620C4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4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7FF25-0532-54E9-FAF2-A82D0521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Examine Error in Detail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47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86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A5F505-F2CC-FE85-DB0E-0EC594BBF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25564-7BE5-ABA7-6DA3-45204AFF5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E16605-5314-C28A-C7AA-8B7A49AA4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73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CFC67-3E08-C439-A9E6-AE7BBF330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3B3F8B-F5F6-13E2-DF09-498B680A7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7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1995</TotalTime>
  <Words>64</Words>
  <Application>Microsoft Macintosh PowerPoint</Application>
  <PresentationFormat>Widescreen</PresentationFormat>
  <Paragraphs>13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Office Theme</vt:lpstr>
      <vt:lpstr>Module 5</vt:lpstr>
      <vt:lpstr>Create an Instance of Application Insights</vt:lpstr>
      <vt:lpstr>PowerPoint Presentation</vt:lpstr>
      <vt:lpstr>Enable Connection to Application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Browse the Pet Store Website</vt:lpstr>
      <vt:lpstr>PowerPoint Presentation</vt:lpstr>
      <vt:lpstr>PowerPoint Presentation</vt:lpstr>
      <vt:lpstr>PowerPoint Presentation</vt:lpstr>
      <vt:lpstr>Check Application Insights</vt:lpstr>
      <vt:lpstr>PowerPoint Presentation</vt:lpstr>
      <vt:lpstr>PowerPoint Presentation</vt:lpstr>
      <vt:lpstr>PowerPoint Presentation</vt:lpstr>
      <vt:lpstr>PowerPoint Presentation</vt:lpstr>
      <vt:lpstr>Implement Changes in the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Examine Logs and Custom Events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Kusto Query to Filter Logs</vt:lpstr>
      <vt:lpstr>PowerPoint Presentation</vt:lpstr>
      <vt:lpstr>PowerPoint Presentation</vt:lpstr>
      <vt:lpstr> Introduce an Error in the Code</vt:lpstr>
      <vt:lpstr>PowerPoint Presentation</vt:lpstr>
      <vt:lpstr> Redeploy Service and Check Logs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Kusto Query to Count Exceptions</vt:lpstr>
      <vt:lpstr>PowerPoint Presentation</vt:lpstr>
      <vt:lpstr> Examine Error in Detail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Jegors Čemisovs</dc:creator>
  <cp:lastModifiedBy>Jegors Čemisovs</cp:lastModifiedBy>
  <cp:revision>14</cp:revision>
  <dcterms:created xsi:type="dcterms:W3CDTF">2024-06-28T17:42:11Z</dcterms:created>
  <dcterms:modified xsi:type="dcterms:W3CDTF">2024-06-30T09:54:34Z</dcterms:modified>
</cp:coreProperties>
</file>